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319" r:id="rId32"/>
    <p:sldId id="320" r:id="rId33"/>
    <p:sldId id="339" r:id="rId34"/>
    <p:sldId id="331" r:id="rId35"/>
    <p:sldId id="329" r:id="rId36"/>
    <p:sldId id="332" r:id="rId37"/>
    <p:sldId id="340" r:id="rId38"/>
    <p:sldId id="294" r:id="rId39"/>
    <p:sldId id="322" r:id="rId40"/>
    <p:sldId id="323" r:id="rId41"/>
    <p:sldId id="324" r:id="rId42"/>
    <p:sldId id="325" r:id="rId43"/>
    <p:sldId id="326" r:id="rId44"/>
    <p:sldId id="328" r:id="rId45"/>
    <p:sldId id="295" r:id="rId46"/>
    <p:sldId id="290" r:id="rId47"/>
    <p:sldId id="337" r:id="rId48"/>
    <p:sldId id="296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강원교육모두 Light" panose="02020603020101020101" pitchFamily="18" charset="-127"/>
      <p:regular r:id="rId53"/>
    </p:embeddedFont>
    <p:embeddedFont>
      <p:font typeface="강원교육모두 Bold" panose="02020603020101020101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360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hyperlink" Target="https://kovo.co.kr/redsparks/stats/player-recor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6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ooparkle.dothome.co.kr/redsparks_club_map.html" TargetMode="External"/><Relationship Id="rId3" Type="http://schemas.microsoft.com/office/2007/relationships/media" Target="../media/media3.mp4"/><Relationship Id="rId7" Type="http://schemas.openxmlformats.org/officeDocument/2006/relationships/image" Target="../media/image5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4.png"/><Relationship Id="rId4" Type="http://schemas.openxmlformats.org/officeDocument/2006/relationships/video" Target="../media/media3.mp4"/><Relationship Id="rId9" Type="http://schemas.openxmlformats.org/officeDocument/2006/relationships/hyperlink" Target="https://kovo.co.kr/redsparks/club/map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4"/><Relationship Id="rId7" Type="http://schemas.openxmlformats.org/officeDocument/2006/relationships/image" Target="../media/image6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7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5.mp4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0.png"/><Relationship Id="rId9" Type="http://schemas.openxmlformats.org/officeDocument/2006/relationships/hyperlink" Target="http://sooparkle.dothome.co.kr/redsparks_team_player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kovo.co.kr/redsparks/media/sns" TargetMode="External"/><Relationship Id="rId4" Type="http://schemas.openxmlformats.org/officeDocument/2006/relationships/hyperlink" Target="http://sooparkle.dothome.co.kr/redsparks_media_sns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  <a:endParaRPr lang="ko-KR" altLang="en-US" sz="24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</a:t>
            </a:r>
            <a:r>
              <a:rPr lang="ko-KR" altLang="en-US" sz="3200" dirty="0" smtClean="0">
                <a:solidFill>
                  <a:srgbClr val="D91833"/>
                </a:solidFill>
              </a:rPr>
              <a:t>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기회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위협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 smtClean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네이버 스포츠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경쟁사 </a:t>
            </a:r>
            <a:r>
              <a:rPr lang="en-US" altLang="ko-KR" sz="2800" dirty="0" smtClean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</a:t>
            </a:r>
            <a:r>
              <a:rPr lang="ko-KR" altLang="en-US" sz="2800" dirty="0" smtClean="0">
                <a:solidFill>
                  <a:srgbClr val="00B050"/>
                </a:solidFill>
              </a:rPr>
              <a:t>스포츠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모여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응원하</a:t>
            </a:r>
            <a:endParaRPr lang="en-US" altLang="ko-KR" sz="2000" dirty="0" smtClean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  <a:endParaRPr lang="ko-KR" altLang="en-US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향상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82944"/>
                </a:solidFill>
              </a:rPr>
              <a:t>비교</a:t>
            </a:r>
            <a:endParaRPr lang="ko-KR" altLang="en-US" sz="3200" dirty="0">
              <a:solidFill>
                <a:srgbClr val="D8294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 smtClean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 smtClean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띠따이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28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err="1" smtClean="0"/>
                <a:t>마케터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다른 선수들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   </a:t>
              </a:r>
              <a:r>
                <a:rPr lang="en-US" altLang="ko-KR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콘텐츠 정보 </a:t>
              </a: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수집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smtClean="0">
                <a:solidFill>
                  <a:schemeClr val="tx1"/>
                </a:solidFill>
              </a:rPr>
              <a:t>페르소나</a:t>
            </a:r>
            <a:r>
              <a:rPr lang="ko-KR" altLang="en-US" sz="320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하였고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하면서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학창 시절을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있습니다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나이 </a:t>
              </a:r>
              <a:r>
                <a:rPr lang="en-US" altLang="ko-KR" dirty="0" smtClean="0"/>
                <a:t>: 32</a:t>
              </a:r>
              <a:endParaRPr lang="en-US" altLang="ko-KR" dirty="0"/>
            </a:p>
            <a:p>
              <a:r>
                <a:rPr lang="ko-KR" altLang="en-US" dirty="0"/>
                <a:t>국적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한국</a:t>
              </a:r>
              <a:r>
                <a:rPr lang="en-US" altLang="ko-KR" dirty="0" smtClean="0"/>
                <a:t>	</a:t>
              </a:r>
              <a:r>
                <a:rPr lang="en-US" altLang="ko-KR" dirty="0"/>
                <a:t>	</a:t>
              </a:r>
              <a:r>
                <a:rPr lang="ko-KR" altLang="en-US" dirty="0" smtClean="0"/>
                <a:t>직업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교사</a:t>
              </a:r>
              <a:endParaRPr lang="en-US" altLang="ko-KR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 맵</a:t>
            </a:r>
            <a:endParaRPr lang="en-US" altLang="ko-KR" sz="3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TONE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</a:t>
              </a:r>
              <a:r>
                <a:rPr lang="en-US" altLang="ko-KR" dirty="0" smtClean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601b1b</a:t>
              </a:r>
              <a:endPara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smtClean="0">
                <a:solidFill>
                  <a:schemeClr val="tx1"/>
                </a:solidFill>
              </a:rPr>
              <a:t>MANNER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레이아웃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 smtClean="0">
                  <a:solidFill>
                    <a:schemeClr val="bg1"/>
                  </a:solidFill>
                </a:rPr>
                <a:t>변경 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MAIN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chemeClr val="tx1"/>
                </a:solidFill>
              </a:rPr>
              <a:t>사이즈별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SUB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296" y="2551837"/>
            <a:ext cx="1690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STATS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TICKET (sub)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</a:rPr>
              <a:t>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22859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24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44044" y="2258427"/>
            <a:ext cx="4128174" cy="3487060"/>
            <a:chOff x="6720082" y="2258427"/>
            <a:chExt cx="4798107" cy="4054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082" y="2258427"/>
              <a:ext cx="4798107" cy="3783676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10544206" y="3953426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744436" y="3653265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8896912" y="3022137"/>
              <a:ext cx="577661" cy="152273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TICKET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단일권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구매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24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64709" y="1938113"/>
            <a:ext cx="5225099" cy="3611450"/>
            <a:chOff x="6264709" y="1938113"/>
            <a:chExt cx="5225099" cy="3611450"/>
          </a:xfrm>
        </p:grpSpPr>
        <p:pic>
          <p:nvPicPr>
            <p:cNvPr id="30" name="Picture 8" descr="https://lh7-us.googleusercontent.com/t8cKhGX-TXxvH1B2e64dTsU8HyGDKqZWrRgetDgrkqOeU1USeiuPvRn6CS604Bj_3VHzdLbvqnesty8CRZLP33Ic1vTjng3LYXLUjQcZFhpBtgaL-R7lpdglUPLqQgGR619d2CZi5eruKJFxuno=s20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744" y="2160846"/>
              <a:ext cx="2034064" cy="338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09" y="1938113"/>
              <a:ext cx="3018963" cy="3511672"/>
            </a:xfrm>
            <a:prstGeom prst="rect">
              <a:avLst/>
            </a:prstGeom>
          </p:spPr>
        </p:pic>
      </p:grpSp>
      <p:sp>
        <p:nvSpPr>
          <p:cNvPr id="20" name="갈매기형 수장 19">
            <a:hlinkClick r:id="rId9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STATS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 기록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311" y="2459504"/>
            <a:ext cx="1767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CLUB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GAME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최종 취합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</a:rPr>
              <a:t>SWOT </a:t>
            </a:r>
            <a:r>
              <a:rPr lang="ko-KR" altLang="en-US" sz="1600" dirty="0" smtClean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0821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363968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 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40851" y="960117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13980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8243" y="309197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2645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645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422817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49550" y="4708523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 smtClean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34287" y="81211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5" name="CLUB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7211" y="2435197"/>
            <a:ext cx="5241840" cy="2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3173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23007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8801" y="560271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215442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267035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8"/>
          </p:cNvPr>
          <p:cNvSpPr/>
          <p:nvPr/>
        </p:nvSpPr>
        <p:spPr>
          <a:xfrm>
            <a:off x="11682495" y="6124309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9"/>
          </p:cNvPr>
          <p:cNvSpPr/>
          <p:nvPr/>
        </p:nvSpPr>
        <p:spPr>
          <a:xfrm>
            <a:off x="11200357" y="6124309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40851" y="77472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정관장 레드스파크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801" y="2122639"/>
            <a:ext cx="4782770" cy="2690308"/>
          </a:xfrm>
          <a:prstGeom prst="rect">
            <a:avLst/>
          </a:prstGeom>
        </p:spPr>
      </p:pic>
      <p:pic>
        <p:nvPicPr>
          <p:cNvPr id="8" name="CLU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78043" y="2102143"/>
            <a:ext cx="4953662" cy="278643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 rot="5400000">
            <a:off x="2557929" y="3143261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8298907" y="3177432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2635" y="2321004"/>
            <a:ext cx="18004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MAIN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TEAM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MEDIA (sub)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PPT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PPT </a:t>
            </a:r>
            <a:r>
              <a:rPr lang="ko-KR" altLang="en-US" sz="1600" dirty="0" smtClean="0">
                <a:solidFill>
                  <a:schemeClr val="bg1"/>
                </a:solidFill>
              </a:rPr>
              <a:t>디자인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</a:rPr>
              <a:t>SWOT </a:t>
            </a:r>
            <a:r>
              <a:rPr lang="ko-KR" altLang="en-US" sz="1600" dirty="0" smtClean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내릴 때 컨텐츠 내용을 가려 방해가 되어 스크롤 탑일 때만 생기고 스크롤 내리면 없어지는 기능을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6562" y="424934"/>
            <a:ext cx="184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HEADER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397495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가</a:t>
            </a:r>
            <a:r>
              <a:rPr lang="ko-KR" altLang="en-US" sz="2400" dirty="0" err="1">
                <a:solidFill>
                  <a:schemeClr val="tx1"/>
                </a:solidFill>
              </a:rPr>
              <a:t>독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성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</a:rPr>
              <a:t>설명 추가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잘 모르는 사람도 알 수 있게 로고 옆에 팀 이름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70175" y="916999"/>
            <a:ext cx="218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최근 경기 결과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417162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975273" y="916999"/>
            <a:ext cx="87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434919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사이즈일 때 빈 공간 없애고 테이블 크기를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86305" y="966877"/>
            <a:ext cx="196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순위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417161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폰트 사이즈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79724" y="945162"/>
            <a:ext cx="272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지원 스태프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" b="16134"/>
          <a:stretch/>
        </p:blipFill>
        <p:spPr>
          <a:xfrm>
            <a:off x="8749969" y="2461394"/>
            <a:ext cx="3155977" cy="2025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7612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181651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2400" dirty="0" smtClean="0">
                <a:solidFill>
                  <a:schemeClr val="tx1"/>
                </a:solidFill>
              </a:rPr>
              <a:t> 맞춤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810800" y="703451"/>
            <a:ext cx="206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2082" y="5716905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7035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363964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기능 추가 및 디자인 변경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4"/>
          </p:cNvPr>
          <p:cNvSpPr/>
          <p:nvPr/>
        </p:nvSpPr>
        <p:spPr>
          <a:xfrm>
            <a:off x="11158460" y="5829248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5"/>
          </p:cNvPr>
          <p:cNvSpPr/>
          <p:nvPr/>
        </p:nvSpPr>
        <p:spPr>
          <a:xfrm>
            <a:off x="10676322" y="5829248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67402" y="927770"/>
            <a:ext cx="13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94" y="2283742"/>
            <a:ext cx="4467225" cy="2486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04" y="2283742"/>
            <a:ext cx="4019550" cy="233362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7138243" y="158876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73907" y="158876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795" y="3383280"/>
            <a:ext cx="63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</a:t>
            </a:r>
            <a:endParaRPr lang="ko-KR" altLang="en-US" sz="4800" dirty="0">
              <a:solidFill>
                <a:srgbClr val="D82944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1850018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5400000">
            <a:off x="4753573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6247350" y="365881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7611717" y="2949283"/>
            <a:ext cx="959056" cy="1906004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  <a:endParaRPr lang="en-US" altLang="ko-KR" sz="36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기간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 smtClean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2205990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tx1"/>
                </a:solidFill>
              </a:rPr>
              <a:t>사이트 소개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 smtClean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분석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강점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1041</Words>
  <Application>Microsoft Office PowerPoint</Application>
  <PresentationFormat>와이드스크린</PresentationFormat>
  <Paragraphs>339</Paragraphs>
  <Slides>48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강원교육모두 Light</vt:lpstr>
      <vt:lpstr>강원교육모두 Bold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155</cp:revision>
  <dcterms:created xsi:type="dcterms:W3CDTF">2023-12-18T03:07:59Z</dcterms:created>
  <dcterms:modified xsi:type="dcterms:W3CDTF">2023-12-28T08:41:56Z</dcterms:modified>
</cp:coreProperties>
</file>